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IN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3" name="Google Shape;103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Google Shape;114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1" name="Google Shape;121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" name="Google Shape;128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showMasterSp="0" type="title">
  <p:cSld name="TITLE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2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" name="Google Shape;20;p2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" name="Google Shape;21;p2"/>
          <p:cNvSpPr txBox="1"/>
          <p:nvPr>
            <p:ph type="ctrTitle"/>
          </p:nvPr>
        </p:nvSpPr>
        <p:spPr>
          <a:xfrm>
            <a:off x="1097280" y="758952"/>
            <a:ext cx="10058400" cy="35661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8000"/>
              <a:buFont typeface="Calibri"/>
              <a:buNone/>
              <a:defRPr sz="8000">
                <a:solidFill>
                  <a:srgbClr val="262626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2"/>
          <p:cNvSpPr txBox="1"/>
          <p:nvPr>
            <p:ph idx="1" type="subTitle"/>
          </p:nvPr>
        </p:nvSpPr>
        <p:spPr>
          <a:xfrm>
            <a:off x="1100051" y="4455620"/>
            <a:ext cx="10058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400"/>
              <a:buNone/>
              <a:defRPr sz="2400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 sz="20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 sz="20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 sz="20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 sz="20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 sz="20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2000"/>
              <a:buNone/>
              <a:defRPr sz="2000"/>
            </a:lvl9pPr>
          </a:lstStyle>
          <a:p/>
        </p:txBody>
      </p:sp>
      <p:sp>
        <p:nvSpPr>
          <p:cNvPr id="23" name="Google Shape;23;p2"/>
          <p:cNvSpPr txBox="1"/>
          <p:nvPr>
            <p:ph idx="10" type="dt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2"/>
          <p:cNvSpPr txBox="1"/>
          <p:nvPr>
            <p:ph idx="11" type="ftr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2"/>
          <p:cNvSpPr txBox="1"/>
          <p:nvPr>
            <p:ph idx="12" type="sldNum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  <p:cxnSp>
        <p:nvCxnSpPr>
          <p:cNvPr id="26" name="Google Shape;26;p2"/>
          <p:cNvCxnSpPr/>
          <p:nvPr/>
        </p:nvCxnSpPr>
        <p:spPr>
          <a:xfrm>
            <a:off x="1207658" y="4343400"/>
            <a:ext cx="9875520" cy="0"/>
          </a:xfrm>
          <a:prstGeom prst="straightConnector1">
            <a:avLst/>
          </a:prstGeom>
          <a:noFill/>
          <a:ln cap="flat" cmpd="sng" w="9525">
            <a:solidFill>
              <a:srgbClr val="7F7F7F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1"/>
          <p:cNvSpPr txBox="1"/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1"/>
          <p:cNvSpPr txBox="1"/>
          <p:nvPr>
            <p:ph idx="1" type="body"/>
          </p:nvPr>
        </p:nvSpPr>
        <p:spPr>
          <a:xfrm rot="5400000">
            <a:off x="4114800" y="-1171786"/>
            <a:ext cx="4023360" cy="10058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45700" spcFirstLastPara="1" rIns="4570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indent="-3429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◦"/>
              <a:defRPr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3pPr>
            <a:lvl4pPr indent="-3429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4pPr>
            <a:lvl5pPr indent="-3429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90" name="Google Shape;90;p11"/>
          <p:cNvSpPr txBox="1"/>
          <p:nvPr>
            <p:ph idx="10" type="dt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11"/>
          <p:cNvSpPr txBox="1"/>
          <p:nvPr>
            <p:ph idx="11" type="ftr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2" name="Google Shape;92;p11"/>
          <p:cNvSpPr txBox="1"/>
          <p:nvPr>
            <p:ph idx="12" type="sldNum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showMasterSp="0" type="vertTitleAndTx">
  <p:cSld name="VERTICAL_TITLE_AND_VERTICAL_TEXT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2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12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" name="Google Shape;96;p12"/>
          <p:cNvSpPr txBox="1"/>
          <p:nvPr>
            <p:ph type="title"/>
          </p:nvPr>
        </p:nvSpPr>
        <p:spPr>
          <a:xfrm rot="5400000">
            <a:off x="7160640" y="1979039"/>
            <a:ext cx="5757421" cy="2628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7" name="Google Shape;97;p12"/>
          <p:cNvSpPr txBox="1"/>
          <p:nvPr>
            <p:ph idx="1" type="body"/>
          </p:nvPr>
        </p:nvSpPr>
        <p:spPr>
          <a:xfrm rot="5400000">
            <a:off x="1826639" y="-573661"/>
            <a:ext cx="5757422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45700" spcFirstLastPara="1" rIns="4570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indent="-3429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◦"/>
              <a:defRPr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3pPr>
            <a:lvl4pPr indent="-3429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4pPr>
            <a:lvl5pPr indent="-3429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98" name="Google Shape;98;p12"/>
          <p:cNvSpPr txBox="1"/>
          <p:nvPr>
            <p:ph idx="10" type="dt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12"/>
          <p:cNvSpPr txBox="1"/>
          <p:nvPr>
            <p:ph idx="11" type="ftr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12"/>
          <p:cNvSpPr txBox="1"/>
          <p:nvPr>
            <p:ph idx="12" type="sldNum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showMasterSp="0" type="blank">
  <p:cSld name="BLANK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3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" name="Google Shape;29;p3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" name="Google Shape;30;p3"/>
          <p:cNvSpPr txBox="1"/>
          <p:nvPr>
            <p:ph idx="10" type="dt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3"/>
          <p:cNvSpPr txBox="1"/>
          <p:nvPr>
            <p:ph idx="11" type="ftr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FFFFFF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3"/>
          <p:cNvSpPr txBox="1"/>
          <p:nvPr>
            <p:ph idx="12" type="sldNum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4"/>
          <p:cNvSpPr txBox="1"/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8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4"/>
          <p:cNvSpPr txBox="1"/>
          <p:nvPr>
            <p:ph idx="1" type="body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indent="-3429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◦"/>
              <a:defRPr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3pPr>
            <a:lvl4pPr indent="-3429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4pPr>
            <a:lvl5pPr indent="-3429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36" name="Google Shape;36;p4"/>
          <p:cNvSpPr txBox="1"/>
          <p:nvPr>
            <p:ph idx="10" type="dt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4"/>
          <p:cNvSpPr txBox="1"/>
          <p:nvPr>
            <p:ph idx="11" type="ftr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4"/>
          <p:cNvSpPr txBox="1"/>
          <p:nvPr>
            <p:ph idx="12" type="sldNum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showMasterSp="0" type="secHead">
  <p:cSld name="SECTION_HEADER">
    <p:bg>
      <p:bgPr>
        <a:solidFill>
          <a:schemeClr val="lt1"/>
        </a:solidFill>
      </p:bgPr>
    </p:bg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5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" name="Google Shape;41;p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" name="Google Shape;42;p5"/>
          <p:cNvSpPr txBox="1"/>
          <p:nvPr>
            <p:ph type="title"/>
          </p:nvPr>
        </p:nvSpPr>
        <p:spPr>
          <a:xfrm>
            <a:off x="1097280" y="758952"/>
            <a:ext cx="10058400" cy="35661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8000"/>
              <a:buFont typeface="Calibri"/>
              <a:buNone/>
              <a:defRPr b="0" sz="8000">
                <a:solidFill>
                  <a:srgbClr val="262626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5"/>
          <p:cNvSpPr txBox="1"/>
          <p:nvPr>
            <p:ph idx="1" type="body"/>
          </p:nvPr>
        </p:nvSpPr>
        <p:spPr>
          <a:xfrm>
            <a:off x="1097280" y="4453128"/>
            <a:ext cx="10058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400"/>
              <a:buNone/>
              <a:defRPr sz="2400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44" name="Google Shape;44;p5"/>
          <p:cNvSpPr txBox="1"/>
          <p:nvPr>
            <p:ph idx="10" type="dt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5"/>
          <p:cNvSpPr txBox="1"/>
          <p:nvPr>
            <p:ph idx="11" type="ftr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5"/>
          <p:cNvSpPr txBox="1"/>
          <p:nvPr>
            <p:ph idx="12" type="sldNum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  <p:cxnSp>
        <p:nvCxnSpPr>
          <p:cNvPr id="47" name="Google Shape;47;p5"/>
          <p:cNvCxnSpPr/>
          <p:nvPr/>
        </p:nvCxnSpPr>
        <p:spPr>
          <a:xfrm>
            <a:off x="1207658" y="4343400"/>
            <a:ext cx="9875520" cy="0"/>
          </a:xfrm>
          <a:prstGeom prst="straightConnector1">
            <a:avLst/>
          </a:prstGeom>
          <a:noFill/>
          <a:ln cap="flat" cmpd="sng" w="9525">
            <a:solidFill>
              <a:srgbClr val="7F7F7F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6"/>
          <p:cNvSpPr txBox="1"/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6"/>
          <p:cNvSpPr txBox="1"/>
          <p:nvPr>
            <p:ph idx="1" type="body"/>
          </p:nvPr>
        </p:nvSpPr>
        <p:spPr>
          <a:xfrm>
            <a:off x="1097279" y="1845734"/>
            <a:ext cx="4937760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indent="-3429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◦"/>
              <a:defRPr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3pPr>
            <a:lvl4pPr indent="-3429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4pPr>
            <a:lvl5pPr indent="-3429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51" name="Google Shape;51;p6"/>
          <p:cNvSpPr txBox="1"/>
          <p:nvPr>
            <p:ph idx="2" type="body"/>
          </p:nvPr>
        </p:nvSpPr>
        <p:spPr>
          <a:xfrm>
            <a:off x="6217920" y="1845735"/>
            <a:ext cx="4937760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indent="-3429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◦"/>
              <a:defRPr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3pPr>
            <a:lvl4pPr indent="-3429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4pPr>
            <a:lvl5pPr indent="-3429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52" name="Google Shape;52;p6"/>
          <p:cNvSpPr txBox="1"/>
          <p:nvPr>
            <p:ph idx="10" type="dt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6"/>
          <p:cNvSpPr txBox="1"/>
          <p:nvPr>
            <p:ph idx="11" type="ftr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6"/>
          <p:cNvSpPr txBox="1"/>
          <p:nvPr>
            <p:ph idx="12" type="sldNum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7"/>
          <p:cNvSpPr txBox="1"/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7"/>
          <p:cNvSpPr txBox="1"/>
          <p:nvPr>
            <p:ph idx="1" type="body"/>
          </p:nvPr>
        </p:nvSpPr>
        <p:spPr>
          <a:xfrm>
            <a:off x="1097280" y="1846052"/>
            <a:ext cx="4937760" cy="73628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  <a:defRPr b="0" sz="2000" cap="none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58" name="Google Shape;58;p7"/>
          <p:cNvSpPr txBox="1"/>
          <p:nvPr>
            <p:ph idx="2" type="body"/>
          </p:nvPr>
        </p:nvSpPr>
        <p:spPr>
          <a:xfrm>
            <a:off x="1097280" y="2582334"/>
            <a:ext cx="4937760" cy="3378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indent="-3429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◦"/>
              <a:defRPr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3pPr>
            <a:lvl4pPr indent="-3429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4pPr>
            <a:lvl5pPr indent="-3429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59" name="Google Shape;59;p7"/>
          <p:cNvSpPr txBox="1"/>
          <p:nvPr>
            <p:ph idx="3" type="body"/>
          </p:nvPr>
        </p:nvSpPr>
        <p:spPr>
          <a:xfrm>
            <a:off x="6217920" y="1846052"/>
            <a:ext cx="4937760" cy="73628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  <a:defRPr b="0" sz="2000" cap="none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60" name="Google Shape;60;p7"/>
          <p:cNvSpPr txBox="1"/>
          <p:nvPr>
            <p:ph idx="4" type="body"/>
          </p:nvPr>
        </p:nvSpPr>
        <p:spPr>
          <a:xfrm>
            <a:off x="6217920" y="2582334"/>
            <a:ext cx="4937760" cy="3378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indent="-3429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◦"/>
              <a:defRPr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3pPr>
            <a:lvl4pPr indent="-3429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4pPr>
            <a:lvl5pPr indent="-3429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61" name="Google Shape;61;p7"/>
          <p:cNvSpPr txBox="1"/>
          <p:nvPr>
            <p:ph idx="10" type="dt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7"/>
          <p:cNvSpPr txBox="1"/>
          <p:nvPr>
            <p:ph idx="11" type="ftr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7"/>
          <p:cNvSpPr txBox="1"/>
          <p:nvPr>
            <p:ph idx="12" type="sldNum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8"/>
          <p:cNvSpPr txBox="1"/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8"/>
          <p:cNvSpPr txBox="1"/>
          <p:nvPr>
            <p:ph idx="10" type="dt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8"/>
          <p:cNvSpPr txBox="1"/>
          <p:nvPr>
            <p:ph idx="11" type="ftr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8"/>
          <p:cNvSpPr txBox="1"/>
          <p:nvPr>
            <p:ph idx="12" type="sldNum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showMasterSp="0" type="objTx">
  <p:cSld name="OBJECT_WITH_CAPTION_TEXT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9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" name="Google Shape;71;p9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9"/>
          <p:cNvSpPr txBox="1"/>
          <p:nvPr>
            <p:ph type="title"/>
          </p:nvPr>
        </p:nvSpPr>
        <p:spPr>
          <a:xfrm>
            <a:off x="457200" y="594359"/>
            <a:ext cx="3200400" cy="2286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Calibri"/>
              <a:buNone/>
              <a:defRPr b="0" sz="3600">
                <a:solidFill>
                  <a:srgbClr val="FFFFFF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9"/>
          <p:cNvSpPr txBox="1"/>
          <p:nvPr>
            <p:ph idx="1" type="body"/>
          </p:nvPr>
        </p:nvSpPr>
        <p:spPr>
          <a:xfrm>
            <a:off x="4800600" y="731520"/>
            <a:ext cx="6492240" cy="525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indent="-3429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◦"/>
              <a:defRPr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3pPr>
            <a:lvl4pPr indent="-3429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4pPr>
            <a:lvl5pPr indent="-3429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74" name="Google Shape;74;p9"/>
          <p:cNvSpPr txBox="1"/>
          <p:nvPr>
            <p:ph idx="2" type="body"/>
          </p:nvPr>
        </p:nvSpPr>
        <p:spPr>
          <a:xfrm>
            <a:off x="457200" y="2926080"/>
            <a:ext cx="3200400" cy="33791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500"/>
              <a:buNone/>
              <a:defRPr sz="1500">
                <a:solidFill>
                  <a:srgbClr val="FFFFFF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900"/>
              <a:buNone/>
              <a:defRPr sz="900"/>
            </a:lvl9pPr>
          </a:lstStyle>
          <a:p/>
        </p:txBody>
      </p:sp>
      <p:sp>
        <p:nvSpPr>
          <p:cNvPr id="75" name="Google Shape;75;p9"/>
          <p:cNvSpPr txBox="1"/>
          <p:nvPr>
            <p:ph idx="10" type="dt"/>
          </p:nvPr>
        </p:nvSpPr>
        <p:spPr>
          <a:xfrm>
            <a:off x="465512" y="6459785"/>
            <a:ext cx="261851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9"/>
          <p:cNvSpPr txBox="1"/>
          <p:nvPr>
            <p:ph idx="11" type="ftr"/>
          </p:nvPr>
        </p:nvSpPr>
        <p:spPr>
          <a:xfrm>
            <a:off x="4800600" y="6459785"/>
            <a:ext cx="4648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2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9"/>
          <p:cNvSpPr txBox="1"/>
          <p:nvPr>
            <p:ph idx="12" type="sldNum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105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spcBef>
                <a:spcPts val="0"/>
              </a:spcBef>
              <a:buNone/>
              <a:defRPr b="0" i="0" sz="105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spcBef>
                <a:spcPts val="0"/>
              </a:spcBef>
              <a:buNone/>
              <a:defRPr b="0" i="0" sz="105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spcBef>
                <a:spcPts val="0"/>
              </a:spcBef>
              <a:buNone/>
              <a:defRPr b="0" i="0" sz="105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spcBef>
                <a:spcPts val="0"/>
              </a:spcBef>
              <a:buNone/>
              <a:defRPr b="0" i="0" sz="105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spcBef>
                <a:spcPts val="0"/>
              </a:spcBef>
              <a:buNone/>
              <a:defRPr b="0" i="0" sz="105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spcBef>
                <a:spcPts val="0"/>
              </a:spcBef>
              <a:buNone/>
              <a:defRPr b="0" i="0" sz="105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spcBef>
                <a:spcPts val="0"/>
              </a:spcBef>
              <a:buNone/>
              <a:defRPr b="0" i="0" sz="105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spcBef>
                <a:spcPts val="0"/>
              </a:spcBef>
              <a:buNone/>
              <a:defRPr b="0" i="0" sz="105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showMasterSp="0" type="picTx">
  <p:cSld name="PICTURE_WITH_CAPTION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0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" name="Google Shape;80;p10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" name="Google Shape;81;p10"/>
          <p:cNvSpPr txBox="1"/>
          <p:nvPr>
            <p:ph type="title"/>
          </p:nvPr>
        </p:nvSpPr>
        <p:spPr>
          <a:xfrm>
            <a:off x="1097280" y="5074920"/>
            <a:ext cx="10113264" cy="82296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91425" spcFirstLastPara="1" rIns="91425" wrap="square" tIns="0">
            <a:no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Calibri"/>
              <a:buNone/>
              <a:defRPr b="0" sz="3600">
                <a:solidFill>
                  <a:srgbClr val="FFFFFF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82" name="Google Shape;82;p10"/>
          <p:cNvPicPr preferRelativeResize="0"/>
          <p:nvPr>
            <p:ph idx="2" type="pic"/>
          </p:nvPr>
        </p:nvPicPr>
        <p:blipFill/>
        <p:spPr>
          <a:xfrm>
            <a:off x="15" y="0"/>
            <a:ext cx="12191985" cy="4915076"/>
          </a:xfrm>
          <a:prstGeom prst="rect">
            <a:avLst/>
          </a:prstGeom>
          <a:blipFill rotWithShape="1">
            <a:blip r:embed="rId2">
              <a:alphaModFix/>
            </a:blip>
            <a:stretch>
              <a:fillRect b="0" l="0" r="0" t="0"/>
            </a:stretch>
          </a:blipFill>
          <a:ln>
            <a:noFill/>
          </a:ln>
        </p:spPr>
      </p:pic>
      <p:sp>
        <p:nvSpPr>
          <p:cNvPr id="83" name="Google Shape;83;p10"/>
          <p:cNvSpPr txBox="1"/>
          <p:nvPr>
            <p:ph idx="1" type="body"/>
          </p:nvPr>
        </p:nvSpPr>
        <p:spPr>
          <a:xfrm>
            <a:off x="1097280" y="5907023"/>
            <a:ext cx="10113264" cy="5943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91425" spcFirstLastPara="1" rIns="91425" wrap="square" tIns="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>
                <a:solidFill>
                  <a:srgbClr val="FFFFFF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900"/>
              <a:buNone/>
              <a:defRPr sz="900"/>
            </a:lvl9pPr>
          </a:lstStyle>
          <a:p/>
        </p:txBody>
      </p:sp>
      <p:sp>
        <p:nvSpPr>
          <p:cNvPr id="84" name="Google Shape;84;p10"/>
          <p:cNvSpPr txBox="1"/>
          <p:nvPr>
            <p:ph idx="10" type="dt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0"/>
          <p:cNvSpPr txBox="1"/>
          <p:nvPr>
            <p:ph idx="11" type="ftr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10"/>
          <p:cNvSpPr txBox="1"/>
          <p:nvPr>
            <p:ph idx="12" type="sldNum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1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" name="Google Shape;12;p1"/>
          <p:cNvSpPr txBox="1"/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800"/>
              <a:buFont typeface="Calibri"/>
              <a:buNone/>
              <a:defRPr b="0" i="0" sz="4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3" name="Google Shape;13;p1"/>
          <p:cNvSpPr txBox="1"/>
          <p:nvPr>
            <p:ph idx="1" type="body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rmAutofit/>
          </a:bodyPr>
          <a:lstStyle>
            <a:lvl1pPr indent="-355600" lvl="0" marL="45720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alibri"/>
              <a:buChar char=" "/>
              <a:defRPr b="0" i="0" sz="2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Calibri"/>
              <a:buChar char="◦"/>
              <a:defRPr b="0" i="0" sz="1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1750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b="0" i="0" sz="14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75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b="0" i="0" sz="14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75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b="0" i="0" sz="14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b="0" i="0" sz="14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b="0" i="0" sz="14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b="0" i="0" sz="14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Clr>
                <a:schemeClr val="accent1"/>
              </a:buClr>
              <a:buSzPts val="1400"/>
              <a:buFont typeface="Calibri"/>
              <a:buChar char="◦"/>
              <a:defRPr b="0" i="0" sz="14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0" type="dt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5" name="Google Shape;15;p1"/>
          <p:cNvSpPr txBox="1"/>
          <p:nvPr>
            <p:ph idx="11" type="ftr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6" name="Google Shape;16;p1"/>
          <p:cNvSpPr txBox="1"/>
          <p:nvPr>
            <p:ph idx="12" type="sldNum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  <p:cxnSp>
        <p:nvCxnSpPr>
          <p:cNvPr id="17" name="Google Shape;17;p1"/>
          <p:cNvCxnSpPr/>
          <p:nvPr/>
        </p:nvCxnSpPr>
        <p:spPr>
          <a:xfrm>
            <a:off x="1193532" y="1737845"/>
            <a:ext cx="9966960" cy="0"/>
          </a:xfrm>
          <a:prstGeom prst="straightConnector1">
            <a:avLst/>
          </a:prstGeom>
          <a:noFill/>
          <a:ln cap="flat" cmpd="sng" w="9525">
            <a:solidFill>
              <a:srgbClr val="7F7F7F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3"/>
          <p:cNvSpPr txBox="1"/>
          <p:nvPr>
            <p:ph type="ctrTitle"/>
          </p:nvPr>
        </p:nvSpPr>
        <p:spPr>
          <a:xfrm>
            <a:off x="1100051" y="1637438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7200"/>
              <a:buFont typeface="Calibri"/>
              <a:buNone/>
            </a:pPr>
            <a:r>
              <a:rPr b="1" lang="en-IN" sz="7200"/>
              <a:t>Title</a:t>
            </a:r>
            <a:br>
              <a:rPr lang="en-IN"/>
            </a:br>
            <a:r>
              <a:rPr b="1" lang="en-IN" sz="2400"/>
              <a:t>  Paper ID:</a:t>
            </a:r>
            <a:endParaRPr b="1" sz="2400"/>
          </a:p>
        </p:txBody>
      </p:sp>
      <p:sp>
        <p:nvSpPr>
          <p:cNvPr id="107" name="Google Shape;107;p13"/>
          <p:cNvSpPr txBox="1"/>
          <p:nvPr>
            <p:ph idx="1" type="subTitle"/>
          </p:nvPr>
        </p:nvSpPr>
        <p:spPr>
          <a:xfrm>
            <a:off x="1068387" y="4670911"/>
            <a:ext cx="10058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t/>
            </a:r>
            <a:endParaRPr/>
          </a:p>
        </p:txBody>
      </p:sp>
      <p:pic>
        <p:nvPicPr>
          <p:cNvPr id="108" name="Google Shape;108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931735" y="86041"/>
            <a:ext cx="2160252" cy="12137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09" name="Google Shape;109;p1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71450" y="20953"/>
            <a:ext cx="1185863" cy="1375407"/>
          </a:xfrm>
          <a:prstGeom prst="rect">
            <a:avLst/>
          </a:prstGeom>
          <a:noFill/>
          <a:ln>
            <a:noFill/>
          </a:ln>
        </p:spPr>
      </p:pic>
      <p:sp>
        <p:nvSpPr>
          <p:cNvPr id="110" name="Google Shape;110;p13"/>
          <p:cNvSpPr txBox="1"/>
          <p:nvPr>
            <p:ph idx="11" type="ftr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1400">
                <a:latin typeface="Arial"/>
                <a:ea typeface="Arial"/>
                <a:cs typeface="Arial"/>
                <a:sym typeface="Arial"/>
              </a:rPr>
              <a:t>ICITIIT 2026</a:t>
            </a:r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" name="Google Shape;111;p13"/>
          <p:cNvSpPr txBox="1"/>
          <p:nvPr>
            <p:ph idx="12" type="sldNum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4"/>
          <p:cNvSpPr txBox="1"/>
          <p:nvPr>
            <p:ph idx="11" type="ftr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IN" sz="1400">
                <a:latin typeface="Arial Rounded"/>
                <a:ea typeface="Arial Rounded"/>
                <a:cs typeface="Arial Rounded"/>
                <a:sym typeface="Arial Rounded"/>
              </a:rPr>
              <a:t>ICITIIT 2026</a:t>
            </a:r>
            <a:endParaRPr/>
          </a:p>
        </p:txBody>
      </p:sp>
      <p:sp>
        <p:nvSpPr>
          <p:cNvPr id="117" name="Google Shape;117;p14"/>
          <p:cNvSpPr txBox="1"/>
          <p:nvPr>
            <p:ph idx="12" type="sldNum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 sz="1100"/>
              <a:t>‹#›</a:t>
            </a:fld>
            <a:endParaRPr sz="1100"/>
          </a:p>
        </p:txBody>
      </p:sp>
      <p:cxnSp>
        <p:nvCxnSpPr>
          <p:cNvPr id="118" name="Google Shape;118;p14"/>
          <p:cNvCxnSpPr/>
          <p:nvPr/>
        </p:nvCxnSpPr>
        <p:spPr>
          <a:xfrm>
            <a:off x="0" y="1023582"/>
            <a:ext cx="11095630" cy="0"/>
          </a:xfrm>
          <a:prstGeom prst="straightConnector1">
            <a:avLst/>
          </a:prstGeom>
          <a:noFill/>
          <a:ln cap="flat" cmpd="sng" w="12700">
            <a:solidFill>
              <a:srgbClr val="164A36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5"/>
          <p:cNvSpPr txBox="1"/>
          <p:nvPr>
            <p:ph idx="11" type="ftr"/>
          </p:nvPr>
        </p:nvSpPr>
        <p:spPr>
          <a:xfrm>
            <a:off x="3686185" y="6459785"/>
            <a:ext cx="4822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IN" sz="1400">
                <a:latin typeface="Arial Rounded"/>
                <a:ea typeface="Arial Rounded"/>
                <a:cs typeface="Arial Rounded"/>
                <a:sym typeface="Arial Rounded"/>
              </a:rPr>
              <a:t>ICITIIT 2026</a:t>
            </a:r>
            <a:endParaRPr/>
          </a:p>
        </p:txBody>
      </p:sp>
      <p:sp>
        <p:nvSpPr>
          <p:cNvPr id="124" name="Google Shape;124;p15"/>
          <p:cNvSpPr txBox="1"/>
          <p:nvPr>
            <p:ph idx="12" type="sldNum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 sz="1100"/>
              <a:t>‹#›</a:t>
            </a:fld>
            <a:endParaRPr sz="1100"/>
          </a:p>
        </p:txBody>
      </p:sp>
      <p:cxnSp>
        <p:nvCxnSpPr>
          <p:cNvPr id="125" name="Google Shape;125;p15"/>
          <p:cNvCxnSpPr/>
          <p:nvPr/>
        </p:nvCxnSpPr>
        <p:spPr>
          <a:xfrm>
            <a:off x="0" y="1023582"/>
            <a:ext cx="11095630" cy="0"/>
          </a:xfrm>
          <a:prstGeom prst="straightConnector1">
            <a:avLst/>
          </a:prstGeom>
          <a:noFill/>
          <a:ln cap="flat" cmpd="sng" w="12700">
            <a:solidFill>
              <a:srgbClr val="164A36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16"/>
          <p:cNvSpPr txBox="1"/>
          <p:nvPr>
            <p:ph idx="11" type="ftr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IN" sz="1400">
                <a:latin typeface="Arial Rounded"/>
                <a:ea typeface="Arial Rounded"/>
                <a:cs typeface="Arial Rounded"/>
                <a:sym typeface="Arial Rounded"/>
              </a:rPr>
              <a:t>ICITIIT 2026</a:t>
            </a:r>
            <a:endParaRPr/>
          </a:p>
        </p:txBody>
      </p:sp>
      <p:sp>
        <p:nvSpPr>
          <p:cNvPr id="131" name="Google Shape;131;p16"/>
          <p:cNvSpPr txBox="1"/>
          <p:nvPr>
            <p:ph idx="12" type="sldNum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 sz="1100"/>
              <a:t>‹#›</a:t>
            </a:fld>
            <a:endParaRPr sz="1100"/>
          </a:p>
        </p:txBody>
      </p:sp>
      <p:cxnSp>
        <p:nvCxnSpPr>
          <p:cNvPr id="132" name="Google Shape;132;p16"/>
          <p:cNvCxnSpPr/>
          <p:nvPr/>
        </p:nvCxnSpPr>
        <p:spPr>
          <a:xfrm>
            <a:off x="0" y="1023582"/>
            <a:ext cx="11095630" cy="0"/>
          </a:xfrm>
          <a:prstGeom prst="straightConnector1">
            <a:avLst/>
          </a:prstGeom>
          <a:noFill/>
          <a:ln cap="flat" cmpd="sng" w="12700">
            <a:solidFill>
              <a:srgbClr val="164A36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Retrospect">
  <a:themeElements>
    <a:clrScheme name="Custom 4">
      <a:dk1>
        <a:srgbClr val="000000"/>
      </a:dk1>
      <a:lt1>
        <a:srgbClr val="FFFFFF"/>
      </a:lt1>
      <a:dk2>
        <a:srgbClr val="637052"/>
      </a:dk2>
      <a:lt2>
        <a:srgbClr val="CCDDEA"/>
      </a:lt2>
      <a:accent1>
        <a:srgbClr val="0F3224"/>
      </a:accent1>
      <a:accent2>
        <a:srgbClr val="1E6449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